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70" r:id="rId3"/>
    <p:sldId id="269" r:id="rId4"/>
    <p:sldId id="271" r:id="rId5"/>
    <p:sldId id="276" r:id="rId6"/>
    <p:sldId id="277" r:id="rId7"/>
    <p:sldId id="281" r:id="rId8"/>
    <p:sldId id="278" r:id="rId9"/>
    <p:sldId id="279" r:id="rId10"/>
    <p:sldId id="280" r:id="rId11"/>
    <p:sldId id="282" r:id="rId12"/>
    <p:sldId id="283" r:id="rId13"/>
    <p:sldId id="284" r:id="rId14"/>
    <p:sldId id="285" r:id="rId15"/>
    <p:sldId id="286" r:id="rId16"/>
    <p:sldId id="275" r:id="rId17"/>
    <p:sldId id="268" r:id="rId18"/>
    <p:sldId id="272" r:id="rId19"/>
    <p:sldId id="273" r:id="rId20"/>
    <p:sldId id="274" r:id="rId21"/>
    <p:sldId id="256" r:id="rId22"/>
    <p:sldId id="257" r:id="rId23"/>
    <p:sldId id="258" r:id="rId24"/>
    <p:sldId id="259" r:id="rId25"/>
    <p:sldId id="260" r:id="rId26"/>
    <p:sldId id="262" r:id="rId27"/>
    <p:sldId id="261" r:id="rId28"/>
    <p:sldId id="263" r:id="rId29"/>
    <p:sldId id="264" r:id="rId30"/>
    <p:sldId id="265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 snapToObjects="1">
      <p:cViewPr varScale="1">
        <p:scale>
          <a:sx n="141" d="100"/>
          <a:sy n="141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F6CF-5DBD-5941-BEB3-F547637B4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84BE5-417A-2049-8E02-58725C28D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27E8-0415-F44E-8B41-F2151547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BC6B0-FBA7-A343-9CA0-BA1A085F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B4805-9FFE-CC49-8B19-80949998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3311-1B9D-A64B-AAB5-C1FFDC85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9252C-2018-B440-AAC1-B9DCBE2C0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1DA21-7A0B-6549-BA0D-CB4F5D14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2F686-BEB4-B54B-B4BD-2BC0DE03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F52B-4A91-8442-9C03-2A6A6ED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2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F78DD-341F-7041-BFE3-143CD2100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0FD5B-24B2-1544-8761-D3CDEAABF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EAF60-4935-314E-B83A-FB1FB79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B07A4-DD17-224D-B63C-1836B5034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B10D1-5BFC-0440-A2AB-1AF07C49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6327-86DC-C64D-9081-DACC905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3854-AACC-F248-8919-47973758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888B9-4DF0-2F45-B5FB-2CE5CA5C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5BEA-0700-6C45-886C-F52E0DB9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E79B9-919C-0041-A7EF-439EB767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75AB-F5A0-F14C-840C-AEEEAC1B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D2366-1D2E-0947-8886-86887F7DD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96C1-DDEF-144B-A3F2-A19D5A3E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F3833-DA10-704C-AE49-22ABE8CC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36DFA-FFDA-4445-A2DE-471C99BF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3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0811-9949-D44B-A230-BD67D3DF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7204-57F5-0648-AA59-3A208F314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0C8D8-4707-0B49-B321-EB64CBA17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251E0-E800-014F-A12D-C979A2F2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0C139-036F-6A43-A0D8-8C04BDE5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CB290-5FF0-AC45-ACEA-5E07B551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A3FE-A8BE-984D-936D-1B617F81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E26A6-8EA9-414D-B782-B279D34E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5DA4D-09E7-D445-8CD8-65F950CC7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C0FDB-54C3-E84A-ACE5-970EA5DA1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B834A-9229-D442-82EB-2F50D9D149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37320-374D-EE41-87B3-25B2377E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3E081-3374-4C47-9A52-B782FF27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9EF6F-8815-CD4F-B61E-6E83FAB6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6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FA07-F4F8-1B43-8A3A-B1C9DA89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AF022-16BD-3E43-B260-11A194EE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C0A3B-80FA-DA41-BB53-2742F704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501D6-BEBB-1B4D-940B-74AF3D29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5FCE8-9BD0-9B4C-B41A-04404872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7ABCE-9A2F-9B48-896D-E48982AA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6D144-3652-4442-8CE6-1207FCF2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0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F31A-CBC5-EE49-A747-1D0F9B78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0D50-FA12-5443-9AF1-5A12E8A04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C2425-246D-3343-95B0-131CCE178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DD7E8-8CA4-9D49-8C98-CF7EB0BF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7C09E-8CDB-E94F-ACA5-767D07ED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26EB1-7472-7C43-BF15-303F4B3E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1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C6B3-116E-9C47-B6EF-F18DE585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9D4665-9C32-7F4E-84B2-927E1BF05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76EEF-C3CB-374B-ADC3-B0F8C772E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8653E-8F67-D643-9AD0-28DD0C00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602C8-25AF-A84E-B7FE-E9B8D1AC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DAE96-8E3A-6742-89E5-977055F2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8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E59FD-E477-9342-934A-A2889DDA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1ECE-921C-1246-8EDF-D7EE54477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67B1C-2A28-224E-AEF7-910935624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64B21-CD91-224E-BC50-12532150E98E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DB3E2-E43A-6C4B-B5E6-B51EC47FF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99052-D7C7-1745-9A9C-24C8002B9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2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B3D5E4-F741-7944-A7E9-6FF1A303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07"/>
            <a:ext cx="12192000" cy="49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4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897C8F-1EFF-7340-86CB-05F18C44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62"/>
            <a:ext cx="12192000" cy="65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EB4CB0-0196-6D44-AE1D-39629FF10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428"/>
            <a:ext cx="12192000" cy="62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6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8558A-E4D2-2541-87DE-9023D654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4" y="144856"/>
            <a:ext cx="1120778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37378-7C93-DC40-B944-4CBE6C9835DA}"/>
              </a:ext>
            </a:extLst>
          </p:cNvPr>
          <p:cNvSpPr txBox="1"/>
          <p:nvPr/>
        </p:nvSpPr>
        <p:spPr>
          <a:xfrm>
            <a:off x="3240911" y="4757195"/>
            <a:ext cx="6111433" cy="11921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5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3D2587-1ED3-5F44-8B1C-2F19E9EA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75"/>
            <a:ext cx="12192000" cy="63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0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4EEFA-D667-9942-B97A-F2F598AA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844"/>
            <a:ext cx="12192000" cy="46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6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35703-B41D-1A43-A110-875EE0F1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444"/>
            <a:ext cx="12192000" cy="2935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B30817-F8D4-6F42-A682-5E6E3ACEC76A}"/>
              </a:ext>
            </a:extLst>
          </p:cNvPr>
          <p:cNvSpPr txBox="1"/>
          <p:nvPr/>
        </p:nvSpPr>
        <p:spPr>
          <a:xfrm>
            <a:off x="9949758" y="3429000"/>
            <a:ext cx="2242242" cy="14675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8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713E6-9796-B14B-BAA5-16A67B0C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09" y="1006611"/>
            <a:ext cx="8077200" cy="5127105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5A627CB-6FF5-434B-84A4-5095CD79E571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6958532" y="2553084"/>
            <a:ext cx="903523" cy="60921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1B690B-FEBE-A949-9E1C-A63939E747F9}"/>
              </a:ext>
            </a:extLst>
          </p:cNvPr>
          <p:cNvSpPr txBox="1"/>
          <p:nvPr/>
        </p:nvSpPr>
        <p:spPr>
          <a:xfrm>
            <a:off x="6419953" y="2091419"/>
            <a:ext cx="10771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Use Code Template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525D55C-790F-AC48-810C-5AD8DBE4586B}"/>
              </a:ext>
            </a:extLst>
          </p:cNvPr>
          <p:cNvCxnSpPr>
            <a:cxnSpLocks/>
            <a:endCxn id="10" idx="2"/>
          </p:cNvCxnSpPr>
          <p:nvPr/>
        </p:nvCxnSpPr>
        <p:spPr>
          <a:xfrm rot="16200000" flipV="1">
            <a:off x="7508359" y="2685923"/>
            <a:ext cx="572866" cy="55347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25739E-EE2D-C149-9F8F-A998BD8A6950}"/>
              </a:ext>
            </a:extLst>
          </p:cNvPr>
          <p:cNvSpPr txBox="1"/>
          <p:nvPr/>
        </p:nvSpPr>
        <p:spPr>
          <a:xfrm>
            <a:off x="7174057" y="2214561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Run Preview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F566E96-207B-9649-8147-526D15D28902}"/>
              </a:ext>
            </a:extLst>
          </p:cNvPr>
          <p:cNvCxnSpPr>
            <a:cxnSpLocks/>
            <a:endCxn id="14" idx="2"/>
          </p:cNvCxnSpPr>
          <p:nvPr/>
        </p:nvCxnSpPr>
        <p:spPr>
          <a:xfrm rot="16200000" flipV="1">
            <a:off x="7975943" y="2608715"/>
            <a:ext cx="606947" cy="50022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0A42DB-078D-BB4A-B778-A071B6DBDD63}"/>
              </a:ext>
            </a:extLst>
          </p:cNvPr>
          <p:cNvSpPr txBox="1"/>
          <p:nvPr/>
        </p:nvSpPr>
        <p:spPr>
          <a:xfrm>
            <a:off x="7643610" y="2093688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Line Out Color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A043496-A520-A04B-8C56-A9D130EDF91D}"/>
              </a:ext>
            </a:extLst>
          </p:cNvPr>
          <p:cNvCxnSpPr>
            <a:cxnSpLocks/>
            <a:endCxn id="17" idx="2"/>
          </p:cNvCxnSpPr>
          <p:nvPr/>
        </p:nvCxnSpPr>
        <p:spPr>
          <a:xfrm rot="16200000" flipV="1">
            <a:off x="8537787" y="2838873"/>
            <a:ext cx="462907" cy="1839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110D16-E9F9-9C48-AB4F-B01CCD664125}"/>
              </a:ext>
            </a:extLst>
          </p:cNvPr>
          <p:cNvSpPr txBox="1"/>
          <p:nvPr/>
        </p:nvSpPr>
        <p:spPr>
          <a:xfrm>
            <a:off x="8291572" y="2237728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Duplicate Tile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F5FD42B-E770-0842-93FF-89D4089722B5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 flipH="1" flipV="1">
            <a:off x="8845863" y="2824711"/>
            <a:ext cx="653147" cy="1956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5D0E45-EABD-7E42-8C56-FB977DDF78C6}"/>
              </a:ext>
            </a:extLst>
          </p:cNvPr>
          <p:cNvSpPr txBox="1"/>
          <p:nvPr/>
        </p:nvSpPr>
        <p:spPr>
          <a:xfrm>
            <a:off x="8884550" y="2134280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Delete Tile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BF9F5D-1C01-CC4F-BB75-82109A0F3D13}"/>
              </a:ext>
            </a:extLst>
          </p:cNvPr>
          <p:cNvCxnSpPr>
            <a:cxnSpLocks/>
            <a:endCxn id="49" idx="2"/>
          </p:cNvCxnSpPr>
          <p:nvPr/>
        </p:nvCxnSpPr>
        <p:spPr>
          <a:xfrm rot="16200000" flipV="1">
            <a:off x="3953652" y="2631288"/>
            <a:ext cx="614923" cy="5995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95ECB1-ADBC-8A4F-91F6-6E9BCD674E6B}"/>
              </a:ext>
            </a:extLst>
          </p:cNvPr>
          <p:cNvSpPr txBox="1"/>
          <p:nvPr/>
        </p:nvSpPr>
        <p:spPr>
          <a:xfrm>
            <a:off x="3509600" y="2161912"/>
            <a:ext cx="90352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Edit Tile Name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0ACBB36-3062-8249-BB1D-FEF4B592D9C0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5012627" y="2985379"/>
            <a:ext cx="551338" cy="210148"/>
          </a:xfrm>
          <a:prstGeom prst="bentConnector3">
            <a:avLst>
              <a:gd name="adj1" fmla="val 393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EA68027-858B-3448-8EC2-7147C7C85BBF}"/>
              </a:ext>
            </a:extLst>
          </p:cNvPr>
          <p:cNvSpPr txBox="1"/>
          <p:nvPr/>
        </p:nvSpPr>
        <p:spPr>
          <a:xfrm>
            <a:off x="5563965" y="284687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CODE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A0D5404-471D-5D43-901A-E428C3966624}"/>
              </a:ext>
            </a:extLst>
          </p:cNvPr>
          <p:cNvCxnSpPr>
            <a:cxnSpLocks/>
            <a:endCxn id="70" idx="0"/>
          </p:cNvCxnSpPr>
          <p:nvPr/>
        </p:nvCxnSpPr>
        <p:spPr>
          <a:xfrm rot="5400000">
            <a:off x="5267907" y="3379839"/>
            <a:ext cx="271614" cy="163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C089143-DA05-F24F-8AE3-BE3EF2E95ACB}"/>
              </a:ext>
            </a:extLst>
          </p:cNvPr>
          <p:cNvSpPr txBox="1"/>
          <p:nvPr/>
        </p:nvSpPr>
        <p:spPr>
          <a:xfrm>
            <a:off x="5012627" y="3516464"/>
            <a:ext cx="7805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SCHEMA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88B5AAFB-38FD-6842-9795-12895A30C997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5963984" y="3195527"/>
            <a:ext cx="476015" cy="33293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71192E1-8E11-D84E-92D7-89719E3BCF2A}"/>
              </a:ext>
            </a:extLst>
          </p:cNvPr>
          <p:cNvSpPr txBox="1"/>
          <p:nvPr/>
        </p:nvSpPr>
        <p:spPr>
          <a:xfrm>
            <a:off x="6096000" y="352845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NOTES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EA676140-A1BC-9941-A957-FDDDB5532523}"/>
              </a:ext>
            </a:extLst>
          </p:cNvPr>
          <p:cNvCxnSpPr>
            <a:cxnSpLocks/>
            <a:endCxn id="103" idx="3"/>
          </p:cNvCxnSpPr>
          <p:nvPr/>
        </p:nvCxnSpPr>
        <p:spPr>
          <a:xfrm rot="10800000" flipV="1">
            <a:off x="7642816" y="3793463"/>
            <a:ext cx="428713" cy="303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BC92C77-9F67-5744-9EE4-956010088BA9}"/>
              </a:ext>
            </a:extLst>
          </p:cNvPr>
          <p:cNvSpPr txBox="1"/>
          <p:nvPr/>
        </p:nvSpPr>
        <p:spPr>
          <a:xfrm>
            <a:off x="6954818" y="3592988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Panel Search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29936E5C-DF7E-2943-A3B0-77FE26360262}"/>
              </a:ext>
            </a:extLst>
          </p:cNvPr>
          <p:cNvCxnSpPr>
            <a:cxnSpLocks/>
            <a:endCxn id="110" idx="0"/>
          </p:cNvCxnSpPr>
          <p:nvPr/>
        </p:nvCxnSpPr>
        <p:spPr>
          <a:xfrm rot="5400000">
            <a:off x="7429248" y="3678320"/>
            <a:ext cx="1006933" cy="65193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7C52E89-CAD9-7A47-BEDE-2A31FBCA37AC}"/>
              </a:ext>
            </a:extLst>
          </p:cNvPr>
          <p:cNvSpPr txBox="1"/>
          <p:nvPr/>
        </p:nvSpPr>
        <p:spPr>
          <a:xfrm>
            <a:off x="6954819" y="4507756"/>
            <a:ext cx="13038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ENVIRONMENT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65E1811E-F256-5346-BC20-9F3F5396A22C}"/>
              </a:ext>
            </a:extLst>
          </p:cNvPr>
          <p:cNvCxnSpPr>
            <a:cxnSpLocks/>
            <a:endCxn id="114" idx="0"/>
          </p:cNvCxnSpPr>
          <p:nvPr/>
        </p:nvCxnSpPr>
        <p:spPr>
          <a:xfrm rot="5400000">
            <a:off x="8244926" y="3918821"/>
            <a:ext cx="1006934" cy="22564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0EC339F-E286-BD43-BE42-128AA1D86A32}"/>
              </a:ext>
            </a:extLst>
          </p:cNvPr>
          <p:cNvSpPr txBox="1"/>
          <p:nvPr/>
        </p:nvSpPr>
        <p:spPr>
          <a:xfrm>
            <a:off x="8291572" y="453510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INPUTS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7053DE21-9E92-B24B-8FD6-891942866917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8876141" y="3973337"/>
            <a:ext cx="1006934" cy="11661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378DFC3-4FD0-CC40-BC69-D4EFFD9FEF6E}"/>
              </a:ext>
            </a:extLst>
          </p:cNvPr>
          <p:cNvSpPr txBox="1"/>
          <p:nvPr/>
        </p:nvSpPr>
        <p:spPr>
          <a:xfrm>
            <a:off x="8977295" y="4535109"/>
            <a:ext cx="9212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PACKAGES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516EC18B-20FD-BA40-A761-FE6C01BD28C4}"/>
              </a:ext>
            </a:extLst>
          </p:cNvPr>
          <p:cNvCxnSpPr>
            <a:cxnSpLocks/>
            <a:endCxn id="125" idx="2"/>
          </p:cNvCxnSpPr>
          <p:nvPr/>
        </p:nvCxnSpPr>
        <p:spPr>
          <a:xfrm rot="5400000" flipH="1" flipV="1">
            <a:off x="2270256" y="5042988"/>
            <a:ext cx="466627" cy="34399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197B216-A007-A04C-8C1F-D9F4813ACB12}"/>
              </a:ext>
            </a:extLst>
          </p:cNvPr>
          <p:cNvSpPr txBox="1"/>
          <p:nvPr/>
        </p:nvSpPr>
        <p:spPr>
          <a:xfrm>
            <a:off x="2331570" y="4520008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Python Script</a:t>
            </a:r>
          </a:p>
        </p:txBody>
      </p:sp>
    </p:spTree>
    <p:extLst>
      <p:ext uri="{BB962C8B-B14F-4D97-AF65-F5344CB8AC3E}">
        <p14:creationId xmlns:p14="http://schemas.microsoft.com/office/powerpoint/2010/main" val="49965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3ABA0-7EEB-2246-ABBA-B48ED7D5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26" y="0"/>
            <a:ext cx="10807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7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94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5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39C02-BB74-7E45-B0A1-C6B5BD4DD008}"/>
              </a:ext>
            </a:extLst>
          </p:cNvPr>
          <p:cNvSpPr txBox="1"/>
          <p:nvPr/>
        </p:nvSpPr>
        <p:spPr>
          <a:xfrm>
            <a:off x="1677079" y="1104340"/>
            <a:ext cx="138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22A3C-1749-AF44-8E74-534D46CAD28D}"/>
              </a:ext>
            </a:extLst>
          </p:cNvPr>
          <p:cNvSpPr txBox="1"/>
          <p:nvPr/>
        </p:nvSpPr>
        <p:spPr>
          <a:xfrm>
            <a:off x="1957226" y="1798843"/>
            <a:ext cx="350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FB228-134B-5C41-9955-B81B63CE7E90}"/>
              </a:ext>
            </a:extLst>
          </p:cNvPr>
          <p:cNvSpPr txBox="1"/>
          <p:nvPr/>
        </p:nvSpPr>
        <p:spPr>
          <a:xfrm>
            <a:off x="2578818" y="2493346"/>
            <a:ext cx="226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92FF2-48DD-0345-8C4F-45AA916EF218}"/>
              </a:ext>
            </a:extLst>
          </p:cNvPr>
          <p:cNvSpPr txBox="1"/>
          <p:nvPr/>
        </p:nvSpPr>
        <p:spPr>
          <a:xfrm>
            <a:off x="3279559" y="3059668"/>
            <a:ext cx="312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BAC03-A3EC-2B46-89A0-7DC516F4A3FF}"/>
              </a:ext>
            </a:extLst>
          </p:cNvPr>
          <p:cNvSpPr txBox="1"/>
          <p:nvPr/>
        </p:nvSpPr>
        <p:spPr>
          <a:xfrm>
            <a:off x="3709286" y="3754171"/>
            <a:ext cx="279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Monitoring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DCD45-8060-514B-8CD8-5A8F299DB15A}"/>
              </a:ext>
            </a:extLst>
          </p:cNvPr>
          <p:cNvSpPr txBox="1"/>
          <p:nvPr/>
        </p:nvSpPr>
        <p:spPr>
          <a:xfrm>
            <a:off x="4345124" y="4448674"/>
            <a:ext cx="30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58426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41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F5E7C3-909C-3E46-A43F-160A682D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10515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5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5C0EA-D878-2347-844B-34DC0BD9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876300"/>
            <a:ext cx="10452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6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20122-3ABF-3043-91E3-67D638EC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800100"/>
            <a:ext cx="10388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0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B055F-6EB7-6643-8F42-27D9B306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69950"/>
            <a:ext cx="10287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2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5708-46AE-4645-9869-639501E8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654050"/>
            <a:ext cx="97917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4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477FA-94B3-D24D-A8D1-109D74C9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168400"/>
            <a:ext cx="92329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35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95A16-1A35-EF49-8BAA-C3BAD379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736600"/>
            <a:ext cx="9982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45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23469-ACB6-554C-BDD9-750DCF79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590550"/>
            <a:ext cx="10198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15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05AD28-3351-8C4B-946E-0C55E171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03250"/>
            <a:ext cx="10337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8CD47-C260-5A4E-975B-A752C6BE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52" y="0"/>
            <a:ext cx="9853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3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F92B4-605D-5540-9963-C7050AF7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641350"/>
            <a:ext cx="9690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77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AC37F-CC37-8C48-AD37-67BA8712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793750"/>
            <a:ext cx="70358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0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58B78-68DC-FB40-85B8-CA5DE0C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633"/>
            <a:ext cx="12192000" cy="41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8FEBD-90FD-8C41-B5B3-23531556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99" y="0"/>
            <a:ext cx="7413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1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029239-3DCE-1B44-9CF7-54CB03CF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75" y="0"/>
            <a:ext cx="956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8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7DEAEE-2D39-1C46-84D4-05261663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22"/>
            <a:ext cx="12192000" cy="66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9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90EE6-E392-C741-B0F1-21F2FAF2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67" y="0"/>
            <a:ext cx="7856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C7188-8EF3-904B-BFD0-6550469C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60" y="0"/>
            <a:ext cx="10150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81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10363</TotalTime>
  <Words>36</Words>
  <Application>Microsoft Macintosh PowerPoint</Application>
  <PresentationFormat>Widescreen</PresentationFormat>
  <Paragraphs>20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8</cp:revision>
  <cp:lastPrinted>2022-01-31T22:53:05Z</cp:lastPrinted>
  <dcterms:created xsi:type="dcterms:W3CDTF">2022-01-21T21:34:06Z</dcterms:created>
  <dcterms:modified xsi:type="dcterms:W3CDTF">2022-02-02T12:04:43Z</dcterms:modified>
  <cp:category/>
</cp:coreProperties>
</file>